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윤고딕 Medium" panose="020B0600000101010101" charset="-127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윤명조" panose="020B0600000101010101" charset="-127"/>
      <p:regular r:id="rId16"/>
    </p:embeddedFont>
    <p:embeddedFont>
      <p:font typeface="윤고딕" panose="020B0600000101010101" charset="-127"/>
      <p:regular r:id="rId17"/>
    </p:embeddedFont>
    <p:embeddedFont>
      <p:font typeface="Cloud Lucent" panose="020B0600000101010101" charset="0"/>
      <p:regular r:id="rId18"/>
    </p:embeddedFont>
    <p:embeddedFont>
      <p:font typeface="윤고딕 Semi-Bold" panose="020B0600000101010101" charset="-127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222" b="-8222"/>
            </a:stretch>
          </a:blipFill>
        </p:spPr>
      </p:sp>
      <p:sp>
        <p:nvSpPr>
          <p:cNvPr id="3" name="AutoShape 3"/>
          <p:cNvSpPr/>
          <p:nvPr/>
        </p:nvSpPr>
        <p:spPr>
          <a:xfrm flipH="1">
            <a:off x="17240250" y="0"/>
            <a:ext cx="0" cy="10287000"/>
          </a:xfrm>
          <a:prstGeom prst="line">
            <a:avLst/>
          </a:prstGeom>
          <a:ln w="28575" cap="flat">
            <a:solidFill>
              <a:srgbClr val="11603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28700" y="5867596"/>
            <a:ext cx="9266914" cy="1678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526"/>
              </a:lnSpc>
            </a:pPr>
            <a:r>
              <a:rPr lang="en-US" sz="11388">
                <a:solidFill>
                  <a:srgbClr val="11603A"/>
                </a:solidFill>
                <a:latin typeface="Cloud Lucent"/>
              </a:rPr>
              <a:t>Sla Recipe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7488601"/>
            <a:ext cx="11069127" cy="724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74"/>
              </a:lnSpc>
            </a:pPr>
            <a:r>
              <a:rPr lang="en-US" sz="4441">
                <a:solidFill>
                  <a:srgbClr val="11603A"/>
                </a:solidFill>
                <a:latin typeface="윤명조"/>
              </a:rPr>
              <a:t>A Taste to Build Your Dream 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981075"/>
            <a:ext cx="3602685" cy="372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4"/>
              </a:lnSpc>
            </a:pPr>
            <a:r>
              <a:rPr lang="en-US" sz="2102">
                <a:solidFill>
                  <a:srgbClr val="11603A"/>
                </a:solidFill>
                <a:latin typeface="윤고딕 Medium"/>
                <a:ea typeface="윤고딕 Medium"/>
              </a:rPr>
              <a:t>코리아 IT 아카데미 윤가연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60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16351" y="572945"/>
            <a:ext cx="17055299" cy="9141109"/>
            <a:chOff x="0" y="0"/>
            <a:chExt cx="4491931" cy="24075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91930" cy="2407535"/>
            </a:xfrm>
            <a:custGeom>
              <a:avLst/>
              <a:gdLst/>
              <a:ahLst/>
              <a:cxnLst/>
              <a:rect l="l" t="t" r="r" b="b"/>
              <a:pathLst>
                <a:path w="4491930" h="2407535">
                  <a:moveTo>
                    <a:pt x="0" y="0"/>
                  </a:moveTo>
                  <a:lnTo>
                    <a:pt x="4491930" y="0"/>
                  </a:lnTo>
                  <a:lnTo>
                    <a:pt x="4491930" y="2407535"/>
                  </a:lnTo>
                  <a:lnTo>
                    <a:pt x="0" y="2407535"/>
                  </a:lnTo>
                  <a:close/>
                </a:path>
              </a:pathLst>
            </a:custGeom>
            <a:solidFill>
              <a:srgbClr val="EDEDE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91931" cy="24456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12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179141" y="2251775"/>
            <a:ext cx="4884180" cy="1247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73"/>
              </a:lnSpc>
            </a:pPr>
            <a:r>
              <a:rPr lang="en-US" sz="7517">
                <a:solidFill>
                  <a:srgbClr val="11603A"/>
                </a:solidFill>
                <a:latin typeface="Cloud Lucent"/>
              </a:rPr>
              <a:t>Contents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44000" y="2497886"/>
            <a:ext cx="1078596" cy="80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7"/>
              </a:lnSpc>
            </a:pPr>
            <a:r>
              <a:rPr lang="en-US" sz="4921">
                <a:solidFill>
                  <a:srgbClr val="11603A"/>
                </a:solidFill>
                <a:latin typeface="Cloud Lucent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44000" y="3503133"/>
            <a:ext cx="1078596" cy="80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7"/>
              </a:lnSpc>
            </a:pPr>
            <a:r>
              <a:rPr lang="en-US" sz="4921">
                <a:solidFill>
                  <a:srgbClr val="11603A"/>
                </a:solidFill>
                <a:latin typeface="Cloud Lucent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068357" y="2684470"/>
            <a:ext cx="4829636" cy="44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>
                <a:solidFill>
                  <a:srgbClr val="000000"/>
                </a:solidFill>
                <a:ea typeface="윤고딕 Medium"/>
              </a:rPr>
              <a:t>메인 페이지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068357" y="3685800"/>
            <a:ext cx="4829636" cy="44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>
                <a:solidFill>
                  <a:srgbClr val="000000"/>
                </a:solidFill>
                <a:ea typeface="윤고딕 Medium"/>
              </a:rPr>
              <a:t>재료공구 페이지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068357" y="4707825"/>
            <a:ext cx="5827955" cy="44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>
                <a:solidFill>
                  <a:srgbClr val="000000"/>
                </a:solidFill>
                <a:ea typeface="윤고딕 Medium"/>
              </a:rPr>
              <a:t>지도 검색 페이지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68357" y="6722518"/>
            <a:ext cx="4829636" cy="448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>
                <a:solidFill>
                  <a:srgbClr val="000000"/>
                </a:solidFill>
                <a:ea typeface="윤고딕 Medium"/>
              </a:rPr>
              <a:t>레시피 상세 페이지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44000" y="4515633"/>
            <a:ext cx="1078596" cy="80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7"/>
              </a:lnSpc>
            </a:pPr>
            <a:r>
              <a:rPr lang="en-US" sz="4921">
                <a:solidFill>
                  <a:srgbClr val="11603A"/>
                </a:solidFill>
                <a:latin typeface="Cloud Lucent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144000" y="5528133"/>
            <a:ext cx="1078596" cy="80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7"/>
              </a:lnSpc>
            </a:pPr>
            <a:r>
              <a:rPr lang="en-US" sz="4921">
                <a:solidFill>
                  <a:srgbClr val="11603A"/>
                </a:solidFill>
                <a:latin typeface="Cloud Lucent"/>
              </a:rPr>
              <a:t>04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068357" y="5714717"/>
            <a:ext cx="5381107" cy="448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>
                <a:solidFill>
                  <a:srgbClr val="000000"/>
                </a:solidFill>
                <a:ea typeface="윤고딕 Medium"/>
              </a:rPr>
              <a:t>레시피 작성 페이지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144000" y="6535935"/>
            <a:ext cx="1078596" cy="80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7"/>
              </a:lnSpc>
            </a:pPr>
            <a:r>
              <a:rPr lang="en-US" sz="4921">
                <a:solidFill>
                  <a:srgbClr val="11603A"/>
                </a:solidFill>
                <a:latin typeface="Cloud Lucent"/>
              </a:rPr>
              <a:t>05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068357" y="7557960"/>
            <a:ext cx="4829636" cy="448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>
                <a:solidFill>
                  <a:srgbClr val="000000"/>
                </a:solidFill>
                <a:ea typeface="윤고딕 Medium"/>
              </a:rPr>
              <a:t>맞춤 레시피 페이지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144000" y="7445757"/>
            <a:ext cx="1078596" cy="802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7"/>
              </a:lnSpc>
            </a:pPr>
            <a:r>
              <a:rPr lang="en-US" sz="4921">
                <a:solidFill>
                  <a:srgbClr val="11603A"/>
                </a:solidFill>
                <a:latin typeface="Cloud Lucent"/>
              </a:rPr>
              <a:t>06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222" b="-8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9714055"/>
            <a:ext cx="18288000" cy="572945"/>
            <a:chOff x="0" y="0"/>
            <a:chExt cx="4816593" cy="1508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150899"/>
            </a:xfrm>
            <a:custGeom>
              <a:avLst/>
              <a:gdLst/>
              <a:ahLst/>
              <a:cxnLst/>
              <a:rect l="l" t="t" r="r" b="b"/>
              <a:pathLst>
                <a:path w="4816592" h="150899">
                  <a:moveTo>
                    <a:pt x="0" y="0"/>
                  </a:moveTo>
                  <a:lnTo>
                    <a:pt x="4816592" y="0"/>
                  </a:lnTo>
                  <a:lnTo>
                    <a:pt x="4816592" y="150899"/>
                  </a:lnTo>
                  <a:lnTo>
                    <a:pt x="0" y="150899"/>
                  </a:lnTo>
                  <a:close/>
                </a:path>
              </a:pathLst>
            </a:custGeom>
            <a:solidFill>
              <a:srgbClr val="11603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188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12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67731" y="2460506"/>
            <a:ext cx="10833756" cy="5365989"/>
          </a:xfrm>
          <a:custGeom>
            <a:avLst/>
            <a:gdLst/>
            <a:ahLst/>
            <a:cxnLst/>
            <a:rect l="l" t="t" r="r" b="b"/>
            <a:pathLst>
              <a:path w="10833756" h="5365989">
                <a:moveTo>
                  <a:pt x="0" y="0"/>
                </a:moveTo>
                <a:lnTo>
                  <a:pt x="10833756" y="0"/>
                </a:lnTo>
                <a:lnTo>
                  <a:pt x="10833756" y="5365988"/>
                </a:lnTo>
                <a:lnTo>
                  <a:pt x="0" y="53659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415389" y="750849"/>
            <a:ext cx="3269220" cy="538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6"/>
              </a:lnSpc>
            </a:pPr>
            <a:r>
              <a:rPr lang="en-US" sz="3341">
                <a:solidFill>
                  <a:srgbClr val="11603A"/>
                </a:solidFill>
                <a:ea typeface="윤고딕 Semi-Bold"/>
              </a:rPr>
              <a:t>메인 페이지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3496" y="129512"/>
            <a:ext cx="1486695" cy="1663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999"/>
              </a:lnSpc>
            </a:pPr>
            <a:r>
              <a:rPr lang="en-US" sz="9999">
                <a:solidFill>
                  <a:srgbClr val="11603A"/>
                </a:solidFill>
                <a:latin typeface="Cloud Lucent"/>
              </a:rPr>
              <a:t>01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291658" y="2431931"/>
            <a:ext cx="7301175" cy="1252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윤고딕 Medium"/>
                <a:ea typeface="윤고딕 Medium"/>
              </a:rPr>
              <a:t>메인페이지에서 sla recipe에 있는 기능들을       소개 해주는 페이지 입니다.</a:t>
            </a:r>
          </a:p>
          <a:p>
            <a:pPr algn="l">
              <a:lnSpc>
                <a:spcPts val="3510"/>
              </a:lnSpc>
            </a:pPr>
            <a:endParaRPr lang="en-US" sz="2499">
              <a:solidFill>
                <a:srgbClr val="000000"/>
              </a:solidFill>
              <a:latin typeface="윤고딕 Medium"/>
              <a:ea typeface="윤고딕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222" b="-8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897475" y="2673767"/>
            <a:ext cx="9930654" cy="4939466"/>
          </a:xfrm>
          <a:custGeom>
            <a:avLst/>
            <a:gdLst/>
            <a:ahLst/>
            <a:cxnLst/>
            <a:rect l="l" t="t" r="r" b="b"/>
            <a:pathLst>
              <a:path w="9930654" h="4939466">
                <a:moveTo>
                  <a:pt x="0" y="0"/>
                </a:moveTo>
                <a:lnTo>
                  <a:pt x="9930654" y="0"/>
                </a:lnTo>
                <a:lnTo>
                  <a:pt x="9930654" y="4939466"/>
                </a:lnTo>
                <a:lnTo>
                  <a:pt x="0" y="49394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800526" y="3225868"/>
            <a:ext cx="5803664" cy="1003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10"/>
              </a:lnSpc>
            </a:pPr>
            <a:r>
              <a:rPr lang="en-US" sz="3084">
                <a:solidFill>
                  <a:srgbClr val="11603A"/>
                </a:solidFill>
                <a:ea typeface="윤고딕"/>
              </a:rPr>
              <a:t>위치 검색 기능</a:t>
            </a:r>
          </a:p>
          <a:p>
            <a:pPr algn="l">
              <a:lnSpc>
                <a:spcPts val="4010"/>
              </a:lnSpc>
            </a:pPr>
            <a:r>
              <a:rPr lang="en-US" sz="3084">
                <a:solidFill>
                  <a:srgbClr val="11603A"/>
                </a:solidFill>
                <a:latin typeface="윤고딕"/>
                <a:ea typeface="윤고딕"/>
              </a:rPr>
              <a:t>제목, 내용 기반 검색 기능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00526" y="5105400"/>
            <a:ext cx="6320186" cy="764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9"/>
              </a:lnSpc>
            </a:pPr>
            <a:r>
              <a:rPr lang="en-US" sz="2292">
                <a:solidFill>
                  <a:srgbClr val="000000"/>
                </a:solidFill>
                <a:latin typeface="윤고딕"/>
                <a:ea typeface="윤고딕"/>
              </a:rPr>
              <a:t>회원이 설정한 로컬 정보 기반으로 재료공구 리스트를 보여줍니다.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00526" y="348969"/>
            <a:ext cx="1486695" cy="1663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999"/>
              </a:lnSpc>
            </a:pPr>
            <a:r>
              <a:rPr lang="en-US" sz="9999">
                <a:solidFill>
                  <a:srgbClr val="11603A"/>
                </a:solidFill>
                <a:latin typeface="Cloud Lucent"/>
              </a:rPr>
              <a:t>02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78319" y="973538"/>
            <a:ext cx="3269220" cy="538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6"/>
              </a:lnSpc>
            </a:pPr>
            <a:r>
              <a:rPr lang="en-US" sz="3341">
                <a:solidFill>
                  <a:srgbClr val="11603A"/>
                </a:solidFill>
                <a:ea typeface="윤고딕 Semi-Bold"/>
              </a:rPr>
              <a:t>재료공구 페이지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0" y="9714055"/>
            <a:ext cx="18288000" cy="572945"/>
            <a:chOff x="0" y="0"/>
            <a:chExt cx="4816593" cy="1508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150899"/>
            </a:xfrm>
            <a:custGeom>
              <a:avLst/>
              <a:gdLst/>
              <a:ahLst/>
              <a:cxnLst/>
              <a:rect l="l" t="t" r="r" b="b"/>
              <a:pathLst>
                <a:path w="4816592" h="150899">
                  <a:moveTo>
                    <a:pt x="0" y="0"/>
                  </a:moveTo>
                  <a:lnTo>
                    <a:pt x="4816592" y="0"/>
                  </a:lnTo>
                  <a:lnTo>
                    <a:pt x="4816592" y="150899"/>
                  </a:lnTo>
                  <a:lnTo>
                    <a:pt x="0" y="150899"/>
                  </a:lnTo>
                  <a:close/>
                </a:path>
              </a:pathLst>
            </a:custGeom>
            <a:solidFill>
              <a:srgbClr val="11603A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816593" cy="188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12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222" b="-8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9714055"/>
            <a:ext cx="18288000" cy="572945"/>
            <a:chOff x="0" y="0"/>
            <a:chExt cx="4816593" cy="1508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150899"/>
            </a:xfrm>
            <a:custGeom>
              <a:avLst/>
              <a:gdLst/>
              <a:ahLst/>
              <a:cxnLst/>
              <a:rect l="l" t="t" r="r" b="b"/>
              <a:pathLst>
                <a:path w="4816592" h="150899">
                  <a:moveTo>
                    <a:pt x="0" y="0"/>
                  </a:moveTo>
                  <a:lnTo>
                    <a:pt x="4816592" y="0"/>
                  </a:lnTo>
                  <a:lnTo>
                    <a:pt x="4816592" y="150899"/>
                  </a:lnTo>
                  <a:lnTo>
                    <a:pt x="0" y="150899"/>
                  </a:lnTo>
                  <a:close/>
                </a:path>
              </a:pathLst>
            </a:custGeom>
            <a:solidFill>
              <a:srgbClr val="11603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188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12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154957" y="2865813"/>
            <a:ext cx="9534567" cy="4727556"/>
          </a:xfrm>
          <a:custGeom>
            <a:avLst/>
            <a:gdLst/>
            <a:ahLst/>
            <a:cxnLst/>
            <a:rect l="l" t="t" r="r" b="b"/>
            <a:pathLst>
              <a:path w="9534567" h="4727556">
                <a:moveTo>
                  <a:pt x="0" y="0"/>
                </a:moveTo>
                <a:lnTo>
                  <a:pt x="9534567" y="0"/>
                </a:lnTo>
                <a:lnTo>
                  <a:pt x="9534567" y="4727556"/>
                </a:lnTo>
                <a:lnTo>
                  <a:pt x="0" y="47275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00526" y="3308328"/>
            <a:ext cx="6119180" cy="501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10"/>
              </a:lnSpc>
            </a:pPr>
            <a:r>
              <a:rPr lang="en-US" sz="3084">
                <a:solidFill>
                  <a:srgbClr val="11603A"/>
                </a:solidFill>
                <a:latin typeface="윤고딕"/>
                <a:ea typeface="윤고딕"/>
              </a:rPr>
              <a:t>KaKao Map API를 활용한 위치 검색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00526" y="5105400"/>
            <a:ext cx="7240441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9"/>
              </a:lnSpc>
            </a:pPr>
            <a:r>
              <a:rPr lang="en-US" sz="2292" dirty="0" err="1">
                <a:solidFill>
                  <a:srgbClr val="000000"/>
                </a:solidFill>
                <a:latin typeface="윤고딕"/>
                <a:ea typeface="윤고딕"/>
              </a:rPr>
              <a:t>회원이</a:t>
            </a:r>
            <a:r>
              <a:rPr lang="en-US" sz="2292" dirty="0">
                <a:solidFill>
                  <a:srgbClr val="000000"/>
                </a:solidFill>
                <a:latin typeface="윤고딕"/>
                <a:ea typeface="윤고딕"/>
              </a:rPr>
              <a:t> </a:t>
            </a:r>
            <a:r>
              <a:rPr lang="en-US" sz="2292" dirty="0" err="1">
                <a:solidFill>
                  <a:srgbClr val="000000"/>
                </a:solidFill>
                <a:latin typeface="윤고딕"/>
                <a:ea typeface="윤고딕"/>
              </a:rPr>
              <a:t>원하는</a:t>
            </a:r>
            <a:r>
              <a:rPr lang="en-US" sz="2292" dirty="0">
                <a:solidFill>
                  <a:srgbClr val="000000"/>
                </a:solidFill>
                <a:latin typeface="윤고딕"/>
                <a:ea typeface="윤고딕"/>
              </a:rPr>
              <a:t> </a:t>
            </a:r>
            <a:r>
              <a:rPr lang="en-US" sz="2292" dirty="0" err="1">
                <a:solidFill>
                  <a:srgbClr val="000000"/>
                </a:solidFill>
                <a:latin typeface="윤고딕"/>
                <a:ea typeface="윤고딕"/>
              </a:rPr>
              <a:t>지역이나</a:t>
            </a:r>
            <a:r>
              <a:rPr lang="en-US" sz="2292" dirty="0">
                <a:solidFill>
                  <a:srgbClr val="000000"/>
                </a:solidFill>
                <a:latin typeface="윤고딕"/>
                <a:ea typeface="윤고딕"/>
              </a:rPr>
              <a:t> </a:t>
            </a:r>
            <a:r>
              <a:rPr lang="en-US" sz="2292" dirty="0" err="1">
                <a:solidFill>
                  <a:srgbClr val="000000"/>
                </a:solidFill>
                <a:latin typeface="윤고딕"/>
                <a:ea typeface="윤고딕"/>
              </a:rPr>
              <a:t>장소를</a:t>
            </a:r>
            <a:r>
              <a:rPr lang="en-US" sz="2292" dirty="0">
                <a:solidFill>
                  <a:srgbClr val="000000"/>
                </a:solidFill>
                <a:latin typeface="윤고딕"/>
                <a:ea typeface="윤고딕"/>
              </a:rPr>
              <a:t> </a:t>
            </a:r>
            <a:r>
              <a:rPr lang="en-US" sz="2292" dirty="0" err="1">
                <a:solidFill>
                  <a:srgbClr val="000000"/>
                </a:solidFill>
                <a:latin typeface="윤고딕"/>
                <a:ea typeface="윤고딕"/>
              </a:rPr>
              <a:t>검색해서</a:t>
            </a:r>
            <a:r>
              <a:rPr lang="en-US" sz="2292" dirty="0">
                <a:solidFill>
                  <a:srgbClr val="000000"/>
                </a:solidFill>
                <a:latin typeface="윤고딕"/>
                <a:ea typeface="윤고딕"/>
              </a:rPr>
              <a:t> </a:t>
            </a:r>
            <a:r>
              <a:rPr lang="en-US" sz="2292" dirty="0" err="1">
                <a:solidFill>
                  <a:srgbClr val="000000"/>
                </a:solidFill>
                <a:latin typeface="윤고딕"/>
                <a:ea typeface="윤고딕"/>
              </a:rPr>
              <a:t>찾을</a:t>
            </a:r>
            <a:r>
              <a:rPr lang="en-US" sz="2292" dirty="0">
                <a:solidFill>
                  <a:srgbClr val="000000"/>
                </a:solidFill>
                <a:latin typeface="윤고딕"/>
                <a:ea typeface="윤고딕"/>
              </a:rPr>
              <a:t> 수 </a:t>
            </a:r>
            <a:r>
              <a:rPr lang="en-US" sz="2292" dirty="0" err="1">
                <a:solidFill>
                  <a:srgbClr val="000000"/>
                </a:solidFill>
                <a:latin typeface="윤고딕"/>
                <a:ea typeface="윤고딕"/>
              </a:rPr>
              <a:t>있습니다</a:t>
            </a:r>
            <a:r>
              <a:rPr lang="en-US" sz="2292" dirty="0" smtClean="0">
                <a:solidFill>
                  <a:srgbClr val="000000"/>
                </a:solidFill>
                <a:latin typeface="윤고딕"/>
                <a:ea typeface="윤고딕"/>
              </a:rPr>
              <a:t>.</a:t>
            </a:r>
            <a:br>
              <a:rPr lang="en-US" sz="2292" dirty="0" smtClean="0">
                <a:solidFill>
                  <a:srgbClr val="000000"/>
                </a:solidFill>
                <a:latin typeface="윤고딕"/>
                <a:ea typeface="윤고딕"/>
              </a:rPr>
            </a:br>
            <a:r>
              <a:rPr lang="ko-KR" altLang="en-US" sz="2292" dirty="0" smtClean="0">
                <a:solidFill>
                  <a:srgbClr val="000000"/>
                </a:solidFill>
                <a:latin typeface="윤고딕"/>
                <a:ea typeface="윤고딕"/>
              </a:rPr>
              <a:t>이를 이용해 </a:t>
            </a:r>
            <a:r>
              <a:rPr lang="ko-KR" altLang="en-US" sz="2292" dirty="0" err="1" smtClean="0">
                <a:solidFill>
                  <a:srgbClr val="000000"/>
                </a:solidFill>
                <a:latin typeface="윤고딕"/>
                <a:ea typeface="윤고딕"/>
              </a:rPr>
              <a:t>재료공구할때</a:t>
            </a:r>
            <a:r>
              <a:rPr lang="ko-KR" altLang="en-US" sz="2292" dirty="0" smtClean="0">
                <a:solidFill>
                  <a:srgbClr val="000000"/>
                </a:solidFill>
                <a:latin typeface="윤고딕"/>
                <a:ea typeface="윤고딕"/>
              </a:rPr>
              <a:t> 어디에서 할지 찾을 수 있습니다</a:t>
            </a:r>
            <a:r>
              <a:rPr lang="en-US" altLang="ko-KR" sz="2292" dirty="0" smtClean="0">
                <a:solidFill>
                  <a:srgbClr val="000000"/>
                </a:solidFill>
                <a:latin typeface="윤고딕"/>
                <a:ea typeface="윤고딕"/>
              </a:rPr>
              <a:t>.</a:t>
            </a:r>
            <a:endParaRPr lang="en-US" sz="2292" dirty="0">
              <a:solidFill>
                <a:srgbClr val="000000"/>
              </a:solidFill>
              <a:latin typeface="윤고딕"/>
              <a:ea typeface="윤고딕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00526" y="348969"/>
            <a:ext cx="1486695" cy="1663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999"/>
              </a:lnSpc>
            </a:pPr>
            <a:r>
              <a:rPr lang="en-US" sz="9999">
                <a:solidFill>
                  <a:srgbClr val="11603A"/>
                </a:solidFill>
                <a:latin typeface="Cloud Lucent"/>
              </a:rPr>
              <a:t>03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78319" y="973538"/>
            <a:ext cx="3479564" cy="538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6"/>
              </a:lnSpc>
            </a:pPr>
            <a:r>
              <a:rPr lang="en-US" sz="3341">
                <a:solidFill>
                  <a:srgbClr val="11603A"/>
                </a:solidFill>
                <a:ea typeface="윤고딕 Semi-Bold"/>
              </a:rPr>
              <a:t>지도 검색 페이지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222" b="-8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9714055"/>
            <a:ext cx="18288000" cy="572945"/>
            <a:chOff x="0" y="0"/>
            <a:chExt cx="4816593" cy="1508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150899"/>
            </a:xfrm>
            <a:custGeom>
              <a:avLst/>
              <a:gdLst/>
              <a:ahLst/>
              <a:cxnLst/>
              <a:rect l="l" t="t" r="r" b="b"/>
              <a:pathLst>
                <a:path w="4816592" h="150899">
                  <a:moveTo>
                    <a:pt x="0" y="0"/>
                  </a:moveTo>
                  <a:lnTo>
                    <a:pt x="4816592" y="0"/>
                  </a:lnTo>
                  <a:lnTo>
                    <a:pt x="4816592" y="150899"/>
                  </a:lnTo>
                  <a:lnTo>
                    <a:pt x="0" y="150899"/>
                  </a:lnTo>
                  <a:close/>
                </a:path>
              </a:pathLst>
            </a:custGeom>
            <a:solidFill>
              <a:srgbClr val="11603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188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12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128664" y="2754856"/>
            <a:ext cx="9534567" cy="4777288"/>
          </a:xfrm>
          <a:custGeom>
            <a:avLst/>
            <a:gdLst/>
            <a:ahLst/>
            <a:cxnLst/>
            <a:rect l="l" t="t" r="r" b="b"/>
            <a:pathLst>
              <a:path w="9534567" h="4777288">
                <a:moveTo>
                  <a:pt x="0" y="0"/>
                </a:moveTo>
                <a:lnTo>
                  <a:pt x="9534567" y="0"/>
                </a:lnTo>
                <a:lnTo>
                  <a:pt x="9534567" y="4777288"/>
                </a:lnTo>
                <a:lnTo>
                  <a:pt x="0" y="47772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00526" y="3308328"/>
            <a:ext cx="6119180" cy="509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10"/>
              </a:lnSpc>
            </a:pPr>
            <a:r>
              <a:rPr lang="en-US" sz="3084">
                <a:solidFill>
                  <a:srgbClr val="11603A"/>
                </a:solidFill>
                <a:ea typeface="윤고딕 Medium"/>
              </a:rPr>
              <a:t>카테고리별로 레시피 작성하기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00526" y="5105400"/>
            <a:ext cx="7240441" cy="764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9"/>
              </a:lnSpc>
            </a:pPr>
            <a:r>
              <a:rPr lang="en-US" sz="2292">
                <a:solidFill>
                  <a:srgbClr val="000000"/>
                </a:solidFill>
                <a:latin typeface="윤고딕"/>
                <a:ea typeface="윤고딕"/>
              </a:rPr>
              <a:t>회원이 레시피를 작성할때 각 카테고리에 맞는 원하는 내용을 작성할 수 있습니다.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00526" y="348969"/>
            <a:ext cx="1486695" cy="1663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999"/>
              </a:lnSpc>
            </a:pPr>
            <a:r>
              <a:rPr lang="en-US" sz="9999">
                <a:solidFill>
                  <a:srgbClr val="11603A"/>
                </a:solidFill>
                <a:latin typeface="Cloud Lucent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78319" y="973538"/>
            <a:ext cx="3703054" cy="538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6"/>
              </a:lnSpc>
            </a:pPr>
            <a:r>
              <a:rPr lang="en-US" sz="3341">
                <a:solidFill>
                  <a:srgbClr val="11603A"/>
                </a:solidFill>
                <a:ea typeface="윤고딕 Semi-Bold"/>
              </a:rPr>
              <a:t>레시피 작성 페이지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222" b="-8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9714055"/>
            <a:ext cx="18288000" cy="572945"/>
            <a:chOff x="0" y="0"/>
            <a:chExt cx="4816593" cy="1508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150899"/>
            </a:xfrm>
            <a:custGeom>
              <a:avLst/>
              <a:gdLst/>
              <a:ahLst/>
              <a:cxnLst/>
              <a:rect l="l" t="t" r="r" b="b"/>
              <a:pathLst>
                <a:path w="4816592" h="150899">
                  <a:moveTo>
                    <a:pt x="0" y="0"/>
                  </a:moveTo>
                  <a:lnTo>
                    <a:pt x="4816592" y="0"/>
                  </a:lnTo>
                  <a:lnTo>
                    <a:pt x="4816592" y="150899"/>
                  </a:lnTo>
                  <a:lnTo>
                    <a:pt x="0" y="150899"/>
                  </a:lnTo>
                  <a:close/>
                </a:path>
              </a:pathLst>
            </a:custGeom>
            <a:solidFill>
              <a:srgbClr val="11603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188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12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140538" y="2771036"/>
            <a:ext cx="9529564" cy="4744929"/>
          </a:xfrm>
          <a:custGeom>
            <a:avLst/>
            <a:gdLst/>
            <a:ahLst/>
            <a:cxnLst/>
            <a:rect l="l" t="t" r="r" b="b"/>
            <a:pathLst>
              <a:path w="9529564" h="4744929">
                <a:moveTo>
                  <a:pt x="0" y="0"/>
                </a:moveTo>
                <a:lnTo>
                  <a:pt x="9529564" y="0"/>
                </a:lnTo>
                <a:lnTo>
                  <a:pt x="9529564" y="4744928"/>
                </a:lnTo>
                <a:lnTo>
                  <a:pt x="0" y="4744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00526" y="3308328"/>
            <a:ext cx="6119180" cy="509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10"/>
              </a:lnSpc>
            </a:pPr>
            <a:r>
              <a:rPr lang="en-US" sz="3084">
                <a:solidFill>
                  <a:srgbClr val="11603A"/>
                </a:solidFill>
                <a:ea typeface="윤고딕 Medium"/>
              </a:rPr>
              <a:t>레시피의 정보를 확인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00526" y="5105400"/>
            <a:ext cx="7240441" cy="764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9"/>
              </a:lnSpc>
            </a:pPr>
            <a:r>
              <a:rPr lang="en-US" sz="2292">
                <a:solidFill>
                  <a:srgbClr val="000000"/>
                </a:solidFill>
                <a:latin typeface="윤고딕"/>
                <a:ea typeface="윤고딕"/>
              </a:rPr>
              <a:t>회원이 보고싶은 레시피를 선택해서 요리재료, 요리도구, </a:t>
            </a:r>
          </a:p>
          <a:p>
            <a:pPr algn="l">
              <a:lnSpc>
                <a:spcPts val="2979"/>
              </a:lnSpc>
            </a:pPr>
            <a:r>
              <a:rPr lang="en-US" sz="2292">
                <a:solidFill>
                  <a:srgbClr val="000000"/>
                </a:solidFill>
                <a:latin typeface="윤고딕"/>
                <a:ea typeface="윤고딕"/>
              </a:rPr>
              <a:t>카테고리, 난이도, 요리 순서 등등 다양한 정보를 볼 수 있다.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00526" y="348969"/>
            <a:ext cx="1486695" cy="1663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999"/>
              </a:lnSpc>
            </a:pPr>
            <a:r>
              <a:rPr lang="en-US" sz="9999">
                <a:solidFill>
                  <a:srgbClr val="11603A"/>
                </a:solidFill>
                <a:latin typeface="Cloud Lucent"/>
              </a:rPr>
              <a:t>05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78319" y="973538"/>
            <a:ext cx="3703054" cy="538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6"/>
              </a:lnSpc>
            </a:pPr>
            <a:r>
              <a:rPr lang="en-US" sz="3341">
                <a:solidFill>
                  <a:srgbClr val="11603A"/>
                </a:solidFill>
                <a:ea typeface="윤고딕 Semi-Bold"/>
              </a:rPr>
              <a:t>레시피 상세 페이지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222" b="-8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9714055"/>
            <a:ext cx="18288000" cy="572945"/>
            <a:chOff x="0" y="0"/>
            <a:chExt cx="4816593" cy="15089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150899"/>
            </a:xfrm>
            <a:custGeom>
              <a:avLst/>
              <a:gdLst/>
              <a:ahLst/>
              <a:cxnLst/>
              <a:rect l="l" t="t" r="r" b="b"/>
              <a:pathLst>
                <a:path w="4816592" h="150899">
                  <a:moveTo>
                    <a:pt x="0" y="0"/>
                  </a:moveTo>
                  <a:lnTo>
                    <a:pt x="4816592" y="0"/>
                  </a:lnTo>
                  <a:lnTo>
                    <a:pt x="4816592" y="150899"/>
                  </a:lnTo>
                  <a:lnTo>
                    <a:pt x="0" y="150899"/>
                  </a:lnTo>
                  <a:close/>
                </a:path>
              </a:pathLst>
            </a:custGeom>
            <a:solidFill>
              <a:srgbClr val="11603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188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12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194397" y="2754856"/>
            <a:ext cx="9529564" cy="4777288"/>
          </a:xfrm>
          <a:custGeom>
            <a:avLst/>
            <a:gdLst/>
            <a:ahLst/>
            <a:cxnLst/>
            <a:rect l="l" t="t" r="r" b="b"/>
            <a:pathLst>
              <a:path w="9529564" h="4777288">
                <a:moveTo>
                  <a:pt x="0" y="0"/>
                </a:moveTo>
                <a:lnTo>
                  <a:pt x="9529564" y="0"/>
                </a:lnTo>
                <a:lnTo>
                  <a:pt x="9529564" y="4777288"/>
                </a:lnTo>
                <a:lnTo>
                  <a:pt x="0" y="47772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00526" y="3308328"/>
            <a:ext cx="6119180" cy="509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10"/>
              </a:lnSpc>
            </a:pPr>
            <a:r>
              <a:rPr lang="en-US" sz="3084">
                <a:solidFill>
                  <a:srgbClr val="11603A"/>
                </a:solidFill>
                <a:ea typeface="윤고딕 Medium"/>
              </a:rPr>
              <a:t>맞춤 레시피 리스트 페이지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00526" y="5105400"/>
            <a:ext cx="7240441" cy="764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9"/>
              </a:lnSpc>
            </a:pPr>
            <a:r>
              <a:rPr lang="en-US" sz="2292">
                <a:solidFill>
                  <a:srgbClr val="000000"/>
                </a:solidFill>
                <a:ea typeface="윤고딕"/>
              </a:rPr>
              <a:t>회원이 설정한 태그별로 리스트를 검색할 수 있으며 </a:t>
            </a:r>
          </a:p>
          <a:p>
            <a:pPr algn="l">
              <a:lnSpc>
                <a:spcPts val="2979"/>
              </a:lnSpc>
            </a:pPr>
            <a:r>
              <a:rPr lang="en-US" sz="2292">
                <a:solidFill>
                  <a:srgbClr val="000000"/>
                </a:solidFill>
                <a:latin typeface="윤고딕"/>
                <a:ea typeface="윤고딕"/>
              </a:rPr>
              <a:t>타 회원이 작성한 레시피를 볼 수 있다.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00526" y="348969"/>
            <a:ext cx="1486695" cy="1663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999"/>
              </a:lnSpc>
            </a:pPr>
            <a:r>
              <a:rPr lang="en-US" sz="9999" dirty="0" smtClean="0">
                <a:solidFill>
                  <a:srgbClr val="11603A"/>
                </a:solidFill>
                <a:latin typeface="Cloud Lucent"/>
              </a:rPr>
              <a:t>06</a:t>
            </a:r>
            <a:endParaRPr lang="en-US" sz="9999" dirty="0">
              <a:solidFill>
                <a:srgbClr val="11603A"/>
              </a:solidFill>
              <a:latin typeface="Cloud Lucen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678319" y="973538"/>
            <a:ext cx="3703054" cy="538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6"/>
              </a:lnSpc>
            </a:pPr>
            <a:r>
              <a:rPr lang="en-US" sz="3341">
                <a:solidFill>
                  <a:srgbClr val="11603A"/>
                </a:solidFill>
                <a:ea typeface="윤고딕 Semi-Bold"/>
              </a:rPr>
              <a:t>맞춤 레시피 페이지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222" b="-822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99760" y="5693341"/>
            <a:ext cx="6088480" cy="655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985">
                <a:solidFill>
                  <a:srgbClr val="11603A"/>
                </a:solidFill>
                <a:ea typeface="윤고딕 Medium"/>
              </a:rPr>
              <a:t>감사합니다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984027" y="4231488"/>
            <a:ext cx="12319947" cy="1326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83"/>
              </a:lnSpc>
            </a:pPr>
            <a:r>
              <a:rPr lang="en-US" sz="8064">
                <a:solidFill>
                  <a:srgbClr val="11603A"/>
                </a:solidFill>
                <a:latin typeface="Cloud Lucent"/>
              </a:rPr>
              <a:t>Thank you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0" y="0"/>
            <a:ext cx="18288000" cy="572945"/>
            <a:chOff x="0" y="0"/>
            <a:chExt cx="4816593" cy="15089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150899"/>
            </a:xfrm>
            <a:custGeom>
              <a:avLst/>
              <a:gdLst/>
              <a:ahLst/>
              <a:cxnLst/>
              <a:rect l="l" t="t" r="r" b="b"/>
              <a:pathLst>
                <a:path w="4816592" h="150899">
                  <a:moveTo>
                    <a:pt x="0" y="0"/>
                  </a:moveTo>
                  <a:lnTo>
                    <a:pt x="4816592" y="0"/>
                  </a:lnTo>
                  <a:lnTo>
                    <a:pt x="4816592" y="150899"/>
                  </a:lnTo>
                  <a:lnTo>
                    <a:pt x="0" y="150899"/>
                  </a:lnTo>
                  <a:close/>
                </a:path>
              </a:pathLst>
            </a:custGeom>
            <a:solidFill>
              <a:srgbClr val="11603A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816593" cy="188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12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164</Words>
  <Application>Microsoft Office PowerPoint</Application>
  <PresentationFormat>사용자 지정</PresentationFormat>
  <Paragraphs>44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윤고딕 Medium</vt:lpstr>
      <vt:lpstr>Calibri</vt:lpstr>
      <vt:lpstr>윤명조</vt:lpstr>
      <vt:lpstr>윤고딕</vt:lpstr>
      <vt:lpstr>Cloud Lucent</vt:lpstr>
      <vt:lpstr>Arial</vt:lpstr>
      <vt:lpstr>윤고딕 Semi-Bold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 Sla Recipe</dc:title>
  <dc:creator>admin</dc:creator>
  <cp:lastModifiedBy>admin</cp:lastModifiedBy>
  <cp:revision>5</cp:revision>
  <dcterms:created xsi:type="dcterms:W3CDTF">2006-08-16T00:00:00Z</dcterms:created>
  <dcterms:modified xsi:type="dcterms:W3CDTF">2024-05-22T08:46:33Z</dcterms:modified>
  <dc:identifier>DAGF3Qsti9o</dc:identifier>
</cp:coreProperties>
</file>

<file path=docProps/thumbnail.jpeg>
</file>